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863E6A-DA42-4A48-96A8-A031DA394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1562100"/>
            <a:ext cx="62103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16</cp:revision>
  <dcterms:created xsi:type="dcterms:W3CDTF">2020-04-18T07:36:16Z</dcterms:created>
  <dcterms:modified xsi:type="dcterms:W3CDTF">2020-04-27T08:13:06Z</dcterms:modified>
</cp:coreProperties>
</file>